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74"/>
  </p:normalViewPr>
  <p:slideViewPr>
    <p:cSldViewPr snapToGrid="0" snapToObjects="1">
      <p:cViewPr varScale="1">
        <p:scale>
          <a:sx n="132" d="100"/>
          <a:sy n="132" d="100"/>
        </p:scale>
        <p:origin x="15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1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2" y="2890346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2758966" cy="5903310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593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868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6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6234386" y="1600201"/>
            <a:ext cx="2452414" cy="2988015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2" y="4501931"/>
            <a:ext cx="7675313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1" y="378937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8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09700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39" y="1600201"/>
            <a:ext cx="395476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7"/>
            <a:ext cx="5927834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2"/>
            <a:ext cx="299544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6" y="1215232"/>
            <a:ext cx="27572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6" y="1854994"/>
            <a:ext cx="2757214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7" y="274637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7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09" y="348214"/>
            <a:ext cx="4435005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49"/>
            <a:ext cx="50503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2" y="273052"/>
            <a:ext cx="2722179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2"/>
            <a:ext cx="5050305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3" y="4800601"/>
            <a:ext cx="793909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3" y="402898"/>
            <a:ext cx="7939097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3" y="5367338"/>
            <a:ext cx="7939097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6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5905065"/>
            <a:ext cx="9143998" cy="45720"/>
          </a:xfrm>
          <a:prstGeom prst="rect">
            <a:avLst/>
          </a:prstGeom>
          <a:solidFill>
            <a:srgbClr val="4106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408042" y="6216620"/>
            <a:ext cx="3461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660000"/>
                </a:solidFill>
                <a:latin typeface="+mj-lt"/>
              </a:rPr>
              <a:t>University Unit Name</a:t>
            </a:r>
            <a:r>
              <a:rPr lang="en-US" baseline="0" dirty="0">
                <a:solidFill>
                  <a:srgbClr val="660000"/>
                </a:solidFill>
                <a:latin typeface="+mj-lt"/>
              </a:rPr>
              <a:t> Here</a:t>
            </a:r>
            <a:endParaRPr lang="en-US" dirty="0">
              <a:solidFill>
                <a:srgbClr val="660000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65" y="6123991"/>
            <a:ext cx="3535279" cy="60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73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61514"/>
            <a:ext cx="7772400" cy="1470025"/>
          </a:xfrm>
        </p:spPr>
        <p:txBody>
          <a:bodyPr/>
          <a:lstStyle/>
          <a:p>
            <a:r>
              <a:rPr lang="en-US" b="1" dirty="0"/>
              <a:t>Title goes here in maroon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1631539"/>
            <a:ext cx="6400800" cy="1752600"/>
          </a:xfrm>
        </p:spPr>
        <p:txBody>
          <a:bodyPr/>
          <a:lstStyle/>
          <a:p>
            <a:r>
              <a:rPr lang="en-US" dirty="0"/>
              <a:t>Subtitle goes here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33594" y="4670887"/>
            <a:ext cx="525647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To change the “University Unit Name Here,” </a:t>
            </a:r>
          </a:p>
          <a:p>
            <a:r>
              <a:rPr lang="en-US" sz="1400" dirty="0"/>
              <a:t>you must modify the Master Slide. Go to your menu bar – select</a:t>
            </a:r>
          </a:p>
          <a:p>
            <a:r>
              <a:rPr lang="en-US" sz="1400" dirty="0"/>
              <a:t> the </a:t>
            </a:r>
            <a:r>
              <a:rPr lang="en-US" sz="1400" b="1" dirty="0"/>
              <a:t>View</a:t>
            </a:r>
            <a:r>
              <a:rPr lang="en-US" sz="1400" dirty="0"/>
              <a:t> tab, in the </a:t>
            </a:r>
            <a:r>
              <a:rPr lang="en-US" sz="1400" b="1" dirty="0"/>
              <a:t>Master Views </a:t>
            </a:r>
            <a:r>
              <a:rPr lang="en-US" sz="1400" dirty="0"/>
              <a:t>group, click </a:t>
            </a:r>
            <a:r>
              <a:rPr lang="en-US" sz="1400" b="1" dirty="0"/>
              <a:t>Slide Master.</a:t>
            </a:r>
          </a:p>
          <a:p>
            <a:r>
              <a:rPr lang="en-US" sz="1400" dirty="0"/>
              <a:t>You’ll be able to select the text and modify it then. Hit save </a:t>
            </a:r>
          </a:p>
          <a:p>
            <a:r>
              <a:rPr lang="en-US" sz="1400" dirty="0"/>
              <a:t>and close out of Slide Master</a:t>
            </a:r>
          </a:p>
        </p:txBody>
      </p:sp>
    </p:spTree>
    <p:extLst>
      <p:ext uri="{BB962C8B-B14F-4D97-AF65-F5344CB8AC3E}">
        <p14:creationId xmlns:p14="http://schemas.microsoft.com/office/powerpoint/2010/main" val="112694524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MSU Colors">
      <a:dk1>
        <a:srgbClr val="000000"/>
      </a:dk1>
      <a:lt1>
        <a:srgbClr val="FFFFFF"/>
      </a:lt1>
      <a:dk2>
        <a:srgbClr val="5D1724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MSU_Maroon&amp;Grey.thmx</Template>
  <TotalTime>51</TotalTime>
  <Words>66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Palatino Linotype</vt:lpstr>
      <vt:lpstr>MSU_Maroon&amp;Grey</vt:lpstr>
      <vt:lpstr>Title goes here in maroon</vt:lpstr>
    </vt:vector>
  </TitlesOfParts>
  <Company>Mississippi State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Rowe</dc:creator>
  <cp:lastModifiedBy>Rowe, Heather</cp:lastModifiedBy>
  <cp:revision>9</cp:revision>
  <dcterms:created xsi:type="dcterms:W3CDTF">2015-07-09T18:42:12Z</dcterms:created>
  <dcterms:modified xsi:type="dcterms:W3CDTF">2019-10-18T16:33:30Z</dcterms:modified>
</cp:coreProperties>
</file>