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725"/>
    <a:srgbClr val="510001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2376" y="569312"/>
            <a:ext cx="7540024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377" y="2890347"/>
            <a:ext cx="7540023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1"/>
            <a:ext cx="3678621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12192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534782" y="430146"/>
            <a:ext cx="11196305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7" y="274639"/>
            <a:ext cx="108312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7" y="1600201"/>
            <a:ext cx="10831283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8312515" y="1600202"/>
            <a:ext cx="3269885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537" y="4501931"/>
            <a:ext cx="10233751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536" y="3011380"/>
            <a:ext cx="10233752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092535" y="378938"/>
            <a:ext cx="10233751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11" y="274639"/>
            <a:ext cx="11049789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611" y="1600202"/>
            <a:ext cx="5462671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86" y="1600202"/>
            <a:ext cx="5273017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21" y="274638"/>
            <a:ext cx="7903779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621" y="1215233"/>
            <a:ext cx="39939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8621" y="1854994"/>
            <a:ext cx="3993931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06115" y="1215233"/>
            <a:ext cx="3676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06115" y="1854994"/>
            <a:ext cx="3676285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207023" y="274638"/>
            <a:ext cx="3269885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207023" y="3116479"/>
            <a:ext cx="3269885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88964" y="348214"/>
            <a:ext cx="5187365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17746" y="348215"/>
            <a:ext cx="5913340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35" y="273050"/>
            <a:ext cx="673374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30" y="273053"/>
            <a:ext cx="3629572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535" y="1435103"/>
            <a:ext cx="6733740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38" y="4800601"/>
            <a:ext cx="105854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6938" y="402899"/>
            <a:ext cx="10585463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38" y="5367339"/>
            <a:ext cx="10585463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3" y="-19707"/>
            <a:ext cx="12191997" cy="5959808"/>
          </a:xfrm>
          <a:prstGeom prst="rect">
            <a:avLst/>
          </a:prstGeom>
          <a:solidFill>
            <a:srgbClr val="5D17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997" y="274639"/>
            <a:ext cx="106674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997" y="1600201"/>
            <a:ext cx="10667403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210723" y="6216620"/>
            <a:ext cx="461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660000"/>
                </a:solidFill>
                <a:latin typeface="+mj-lt"/>
              </a:rPr>
              <a:t>University Unit Name</a:t>
            </a:r>
            <a:r>
              <a:rPr lang="en-US" sz="1800" baseline="0" dirty="0">
                <a:solidFill>
                  <a:srgbClr val="660000"/>
                </a:solidFill>
                <a:latin typeface="+mj-lt"/>
              </a:rPr>
              <a:t> Here</a:t>
            </a:r>
            <a:endParaRPr lang="en-US" sz="1800" dirty="0">
              <a:solidFill>
                <a:srgbClr val="66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5" y="6115232"/>
            <a:ext cx="3535279" cy="60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61515"/>
            <a:ext cx="7772400" cy="1470025"/>
          </a:xfrm>
        </p:spPr>
        <p:txBody>
          <a:bodyPr/>
          <a:lstStyle/>
          <a:p>
            <a:r>
              <a:rPr lang="en-US" dirty="0"/>
              <a:t>Title goes here in white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95600" y="1426091"/>
            <a:ext cx="6400800" cy="777808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8160" y="4474778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To change the “University Unit Name Here,”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 must modify the Master Slide. Go to your menu bar – select</a:t>
            </a:r>
          </a:p>
          <a:p>
            <a:r>
              <a:rPr lang="en-US" sz="1400" dirty="0">
                <a:solidFill>
                  <a:srgbClr val="FFFFFF"/>
                </a:solidFill>
              </a:rPr>
              <a:t> the </a:t>
            </a:r>
            <a:r>
              <a:rPr lang="en-US" sz="1400" b="1" dirty="0">
                <a:solidFill>
                  <a:srgbClr val="FFFFFF"/>
                </a:solidFill>
              </a:rPr>
              <a:t>View</a:t>
            </a:r>
            <a:r>
              <a:rPr lang="en-US" sz="1400" dirty="0">
                <a:solidFill>
                  <a:srgbClr val="FFFFFF"/>
                </a:solidFill>
              </a:rPr>
              <a:t> tab, in the </a:t>
            </a:r>
            <a:r>
              <a:rPr lang="en-US" sz="1400" b="1" dirty="0">
                <a:solidFill>
                  <a:srgbClr val="FFFFFF"/>
                </a:solidFill>
              </a:rPr>
              <a:t>Master Views </a:t>
            </a:r>
            <a:r>
              <a:rPr lang="en-US" sz="1400" dirty="0">
                <a:solidFill>
                  <a:srgbClr val="FFFFFF"/>
                </a:solidFill>
              </a:rPr>
              <a:t>group, click </a:t>
            </a:r>
            <a:r>
              <a:rPr lang="en-US" sz="1400" b="1" dirty="0">
                <a:solidFill>
                  <a:srgbClr val="FFFFFF"/>
                </a:solidFill>
              </a:rPr>
              <a:t>Slide Master.</a:t>
            </a:r>
          </a:p>
          <a:p>
            <a:r>
              <a:rPr lang="en-US" sz="1400" dirty="0">
                <a:solidFill>
                  <a:srgbClr val="FFFFFF"/>
                </a:solidFill>
              </a:rPr>
              <a:t>You’ll be able to select the text and modify it then. Hit save </a:t>
            </a:r>
          </a:p>
          <a:p>
            <a:r>
              <a:rPr lang="en-US" sz="1400" dirty="0">
                <a:solidFill>
                  <a:srgbClr val="FFFFFF"/>
                </a:solidFill>
              </a:rPr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84</TotalTime>
  <Words>66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white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14</cp:revision>
  <dcterms:created xsi:type="dcterms:W3CDTF">2015-07-09T18:42:12Z</dcterms:created>
  <dcterms:modified xsi:type="dcterms:W3CDTF">2019-10-18T16:32:45Z</dcterms:modified>
</cp:coreProperties>
</file>