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1782" y="569311"/>
            <a:ext cx="5655018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1782" y="2890346"/>
            <a:ext cx="5655017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2758966" cy="5940101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2224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32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94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9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868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401086" y="430146"/>
            <a:ext cx="8397229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38" y="274639"/>
            <a:ext cx="812346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338" y="1600201"/>
            <a:ext cx="8123462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6234386" y="1600201"/>
            <a:ext cx="2452414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1322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02" y="4501931"/>
            <a:ext cx="7675313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402" y="3011380"/>
            <a:ext cx="7675314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819401" y="378937"/>
            <a:ext cx="7675313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142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58" y="274639"/>
            <a:ext cx="8287342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9458" y="1600201"/>
            <a:ext cx="409700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2039" y="1600201"/>
            <a:ext cx="395476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966" y="274637"/>
            <a:ext cx="5927834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8966" y="1215232"/>
            <a:ext cx="299544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58966" y="1854994"/>
            <a:ext cx="2995448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9586" y="1215232"/>
            <a:ext cx="275721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9586" y="1854994"/>
            <a:ext cx="2757214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55267" y="274637"/>
            <a:ext cx="2452414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155267" y="3116479"/>
            <a:ext cx="2452414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36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16723" y="348214"/>
            <a:ext cx="3890524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63309" y="348214"/>
            <a:ext cx="4435005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01" y="273049"/>
            <a:ext cx="505030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622" y="273052"/>
            <a:ext cx="2722179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901" y="1435102"/>
            <a:ext cx="5050305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03" y="4800601"/>
            <a:ext cx="793909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7703" y="402898"/>
            <a:ext cx="7939097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703" y="5367338"/>
            <a:ext cx="7939097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/>
        </p:nvPicPr>
        <p:blipFill>
          <a:blip r:embed="rId16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248" y="274639"/>
            <a:ext cx="80005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48" y="1600201"/>
            <a:ext cx="8000552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5940101"/>
            <a:ext cx="9143998" cy="917899"/>
          </a:xfrm>
          <a:prstGeom prst="rect">
            <a:avLst/>
          </a:prstGeom>
          <a:solidFill>
            <a:srgbClr val="5D17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64" y="6126164"/>
            <a:ext cx="3309760" cy="56785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08042" y="6216620"/>
            <a:ext cx="346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+mj-lt"/>
              </a:rPr>
              <a:t>University Unit Name</a:t>
            </a:r>
            <a:r>
              <a:rPr lang="en-US" baseline="0" dirty="0">
                <a:solidFill>
                  <a:schemeClr val="bg1"/>
                </a:solidFill>
                <a:latin typeface="+mj-lt"/>
              </a:rPr>
              <a:t> Here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175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7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D2E2B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4565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565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4565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1514"/>
            <a:ext cx="7772400" cy="1470025"/>
          </a:xfrm>
        </p:spPr>
        <p:txBody>
          <a:bodyPr/>
          <a:lstStyle/>
          <a:p>
            <a:r>
              <a:rPr lang="en-US" b="1" dirty="0"/>
              <a:t>Title goes here in maroon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631539"/>
            <a:ext cx="6400800" cy="1752600"/>
          </a:xfrm>
        </p:spPr>
        <p:txBody>
          <a:bodyPr/>
          <a:lstStyle/>
          <a:p>
            <a:r>
              <a:rPr lang="en-US" dirty="0"/>
              <a:t>Subtitle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3594" y="4670887"/>
            <a:ext cx="52564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To change the “University Unit Name Here,” </a:t>
            </a:r>
          </a:p>
          <a:p>
            <a:r>
              <a:rPr lang="en-US" sz="1400" dirty="0"/>
              <a:t>you must modify the Master Slide. Go to your menu bar – select</a:t>
            </a:r>
          </a:p>
          <a:p>
            <a:r>
              <a:rPr lang="en-US" sz="1400" dirty="0"/>
              <a:t> the </a:t>
            </a:r>
            <a:r>
              <a:rPr lang="en-US" sz="1400" b="1" dirty="0"/>
              <a:t>View</a:t>
            </a:r>
            <a:r>
              <a:rPr lang="en-US" sz="1400" dirty="0"/>
              <a:t> tab, in the </a:t>
            </a:r>
            <a:r>
              <a:rPr lang="en-US" sz="1400" b="1" dirty="0"/>
              <a:t>Master Views </a:t>
            </a:r>
            <a:r>
              <a:rPr lang="en-US" sz="1400" dirty="0"/>
              <a:t>group, click </a:t>
            </a:r>
            <a:r>
              <a:rPr lang="en-US" sz="1400" b="1" dirty="0"/>
              <a:t>Slide Master.</a:t>
            </a:r>
          </a:p>
          <a:p>
            <a:r>
              <a:rPr lang="en-US" sz="1400" dirty="0"/>
              <a:t>You’ll be able to select the text and modify it then. Hit save </a:t>
            </a:r>
          </a:p>
          <a:p>
            <a:r>
              <a:rPr lang="en-US" sz="1400" dirty="0"/>
              <a:t>and close out of Slide Master</a:t>
            </a:r>
          </a:p>
        </p:txBody>
      </p:sp>
    </p:spTree>
    <p:extLst>
      <p:ext uri="{BB962C8B-B14F-4D97-AF65-F5344CB8AC3E}">
        <p14:creationId xmlns:p14="http://schemas.microsoft.com/office/powerpoint/2010/main" val="112694524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MSU Colors">
      <a:dk1>
        <a:srgbClr val="000000"/>
      </a:dk1>
      <a:lt1>
        <a:srgbClr val="FFFFFF"/>
      </a:lt1>
      <a:dk2>
        <a:srgbClr val="5D1724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MSU_Maroon&amp;Grey.thmx</Template>
  <TotalTime>48</TotalTime>
  <Words>66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Palatino Linotype</vt:lpstr>
      <vt:lpstr>MSU_Maroon&amp;Grey</vt:lpstr>
      <vt:lpstr>Title goes here in maroon</vt:lpstr>
    </vt:vector>
  </TitlesOfParts>
  <Company>Mississippi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Rowe</dc:creator>
  <cp:lastModifiedBy>Rowe, Heather</cp:lastModifiedBy>
  <cp:revision>9</cp:revision>
  <dcterms:created xsi:type="dcterms:W3CDTF">2015-07-09T18:42:12Z</dcterms:created>
  <dcterms:modified xsi:type="dcterms:W3CDTF">2019-10-18T16:35:47Z</dcterms:modified>
</cp:coreProperties>
</file>