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6"/>
  </p:notesMasterIdLst>
  <p:sldIdLst>
    <p:sldId id="256" r:id="rId5"/>
  </p:sldIdLst>
  <p:sldSz cx="32918400" cy="438912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D1725"/>
    <a:srgbClr val="660000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2" autoAdjust="0"/>
    <p:restoredTop sz="94674"/>
  </p:normalViewPr>
  <p:slideViewPr>
    <p:cSldViewPr snapToGrid="0" snapToObjects="1">
      <p:cViewPr varScale="1">
        <p:scale>
          <a:sx n="19" d="100"/>
          <a:sy n="19" d="100"/>
        </p:scale>
        <p:origin x="3064" y="344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263C8-1F4A-D143-B9CC-F49476357AC0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1B56C-B07E-3E41-B87D-461E056AF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1B56C-B07E-3E41-B87D-461E056AF0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1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2"/>
            <a:ext cx="27980640" cy="94081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162"/>
            <a:ext cx="27980640" cy="871728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2967"/>
            <a:ext cx="27980640" cy="96011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5"/>
            <a:ext cx="14538960" cy="2896616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5"/>
            <a:ext cx="14538960" cy="2896616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2" y="9824723"/>
            <a:ext cx="14544677" cy="409447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2" y="13919201"/>
            <a:ext cx="14544677" cy="2528824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1"/>
            <a:ext cx="14550390" cy="2528824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3" y="1747520"/>
            <a:ext cx="10829927" cy="743712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5"/>
            <a:ext cx="18402300" cy="3745992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3" y="9184645"/>
            <a:ext cx="10829927" cy="300228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1"/>
            <a:ext cx="19751040" cy="362712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5717707"/>
            <a:ext cx="19751040" cy="23940654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3902859"/>
            <a:ext cx="29626560" cy="6650182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1714481"/>
            <a:ext cx="29626560" cy="2896616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</p:sldLayoutIdLst>
  <p:txStyles>
    <p:titleStyle>
      <a:lvl1pPr algn="ctr" defTabSz="1567510" rtl="0" eaLnBrk="1" latinLnBrk="0" hangingPunct="1">
        <a:spcBef>
          <a:spcPct val="0"/>
        </a:spcBef>
        <a:buNone/>
        <a:defRPr sz="151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28" y="3735094"/>
            <a:ext cx="30155921" cy="2604760"/>
          </a:xfrm>
        </p:spPr>
        <p:txBody>
          <a:bodyPr>
            <a:normAutofit/>
          </a:bodyPr>
          <a:lstStyle/>
          <a:p>
            <a:r>
              <a:rPr lang="en-US" sz="12500" dirty="0">
                <a:cs typeface="Helvetica"/>
              </a:rPr>
              <a:t>Title Goes Here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129" y="6339854"/>
            <a:ext cx="30155919" cy="1050134"/>
          </a:xfrm>
        </p:spPr>
        <p:txBody>
          <a:bodyPr>
            <a:noAutofit/>
          </a:bodyPr>
          <a:lstStyle/>
          <a:p>
            <a:r>
              <a:rPr lang="en-US" sz="3800" dirty="0">
                <a:cs typeface="Helvetica"/>
              </a:rPr>
              <a:t>Subtitles and Poster Text Should be Set in a Serif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32918400" cy="3193076"/>
          </a:xfrm>
          <a:prstGeom prst="rect">
            <a:avLst/>
          </a:prstGeom>
          <a:solidFill>
            <a:srgbClr val="5D17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999183" y="846240"/>
            <a:ext cx="142070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200" dirty="0">
                <a:solidFill>
                  <a:schemeClr val="bg1"/>
                </a:solidFill>
                <a:latin typeface="+mj-lt"/>
                <a:cs typeface="Helvetica"/>
              </a:rPr>
              <a:t>Department or unit you are </a:t>
            </a:r>
          </a:p>
          <a:p>
            <a:pPr algn="r"/>
            <a:r>
              <a:rPr lang="en-US" sz="4200" dirty="0">
                <a:solidFill>
                  <a:schemeClr val="bg1"/>
                </a:solidFill>
                <a:latin typeface="+mj-lt"/>
                <a:cs typeface="Helvetica"/>
              </a:rPr>
              <a:t>with goes here in white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04" y="611822"/>
            <a:ext cx="12560806" cy="212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07632"/>
      </p:ext>
    </p:extLst>
  </p:cSld>
  <p:clrMapOvr>
    <a:masterClrMapping/>
  </p:clrMapOvr>
</p:sld>
</file>

<file path=ppt/theme/theme1.xml><?xml version="1.0" encoding="utf-8"?>
<a:theme xmlns:a="http://schemas.openxmlformats.org/drawingml/2006/main" name="NCState-Presentation-24x36">
  <a:themeElements>
    <a:clrScheme name="MSState_Grey_Neutral">
      <a:dk1>
        <a:srgbClr val="000000"/>
      </a:dk1>
      <a:lt1>
        <a:sysClr val="window" lastClr="FFFFFF"/>
      </a:lt1>
      <a:dk2>
        <a:srgbClr val="313133"/>
      </a:dk2>
      <a:lt2>
        <a:srgbClr val="CCCCCC"/>
      </a:lt2>
      <a:accent1>
        <a:srgbClr val="660000"/>
      </a:accent1>
      <a:accent2>
        <a:srgbClr val="777777"/>
      </a:accent2>
      <a:accent3>
        <a:srgbClr val="A89787"/>
      </a:accent3>
      <a:accent4>
        <a:srgbClr val="DAC79D"/>
      </a:accent4>
      <a:accent5>
        <a:srgbClr val="704B1C"/>
      </a:accent5>
      <a:accent6>
        <a:srgbClr val="444444"/>
      </a:accent6>
      <a:hlink>
        <a:srgbClr val="660000"/>
      </a:hlink>
      <a:folHlink>
        <a:srgbClr val="85001B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NCState-Presentation-24x36.potx</Template>
  <TotalTime>342</TotalTime>
  <Words>24</Words>
  <Application>Microsoft Macintosh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Helvetica</vt:lpstr>
      <vt:lpstr>Palatino Linotype</vt:lpstr>
      <vt:lpstr>NCState-Presentation-24x36</vt:lpstr>
      <vt:lpstr>Title Goes Here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Rowe, Heather</cp:lastModifiedBy>
  <cp:revision>52</cp:revision>
  <dcterms:created xsi:type="dcterms:W3CDTF">2010-04-12T23:12:02Z</dcterms:created>
  <dcterms:modified xsi:type="dcterms:W3CDTF">2019-10-18T16:29:09Z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