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6"/>
  </p:notesMasterIdLst>
  <p:sldIdLst>
    <p:sldId id="256" r:id="rId5"/>
  </p:sldIdLst>
  <p:sldSz cx="32918400" cy="21945600"/>
  <p:notesSz cx="6858000" cy="9144000"/>
  <p:defaultTextStyle>
    <a:defPPr>
      <a:defRPr lang="en-US"/>
    </a:defPPr>
    <a:lvl1pPr marL="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5D1725"/>
    <a:srgbClr val="660000"/>
    <a:srgbClr val="7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02" autoAdjust="0"/>
    <p:restoredTop sz="94674"/>
  </p:normalViewPr>
  <p:slideViewPr>
    <p:cSldViewPr snapToGrid="0" snapToObjects="1">
      <p:cViewPr varScale="1">
        <p:scale>
          <a:sx n="38" d="100"/>
          <a:sy n="38" d="100"/>
        </p:scale>
        <p:origin x="1048" y="248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263C8-1F4A-D143-B9CC-F49476357AC0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1B56C-B07E-3E41-B87D-461E056AF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28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1B56C-B07E-3E41-B87D-461E056AF0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13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817361"/>
            <a:ext cx="27980640" cy="4704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2435840"/>
            <a:ext cx="2304288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2081"/>
            <a:ext cx="27980640" cy="435864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1483"/>
            <a:ext cx="27980640" cy="4800599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5120642"/>
            <a:ext cx="14538960" cy="14483081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5120642"/>
            <a:ext cx="14538960" cy="14483081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4912361"/>
            <a:ext cx="14544677" cy="2047239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1" y="6959600"/>
            <a:ext cx="14544677" cy="12644121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4912361"/>
            <a:ext cx="14550390" cy="2047239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6959600"/>
            <a:ext cx="14550390" cy="12644121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873760"/>
            <a:ext cx="10829927" cy="371856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873762"/>
            <a:ext cx="18402300" cy="18729961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4592322"/>
            <a:ext cx="10829927" cy="15011401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15361920"/>
            <a:ext cx="19751040" cy="1813561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2858853"/>
            <a:ext cx="19751040" cy="11970327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17175481"/>
            <a:ext cx="19751040" cy="2575559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951429"/>
            <a:ext cx="29626560" cy="3325091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5857240"/>
            <a:ext cx="29626560" cy="14483081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</p:sldLayoutIdLst>
  <p:txStyles>
    <p:titleStyle>
      <a:lvl1pPr algn="ctr" defTabSz="1567510" rtl="0" eaLnBrk="1" latinLnBrk="0" hangingPunct="1">
        <a:spcBef>
          <a:spcPct val="0"/>
        </a:spcBef>
        <a:buNone/>
        <a:defRPr sz="151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156751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1567510" rtl="0" eaLnBrk="1" latinLnBrk="0" hangingPunct="1">
        <a:spcBef>
          <a:spcPct val="20000"/>
        </a:spcBef>
        <a:buFont typeface="Arial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1567510" rtl="0" eaLnBrk="1" latinLnBrk="0" hangingPunct="1">
        <a:spcBef>
          <a:spcPct val="20000"/>
        </a:spcBef>
        <a:buFont typeface="Arial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1567510" rtl="0" eaLnBrk="1" latinLnBrk="0" hangingPunct="1">
        <a:spcBef>
          <a:spcPct val="20000"/>
        </a:spcBef>
        <a:buFont typeface="Arial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127" y="2774671"/>
            <a:ext cx="30155921" cy="1302380"/>
          </a:xfrm>
        </p:spPr>
        <p:txBody>
          <a:bodyPr>
            <a:normAutofit fontScale="90000"/>
          </a:bodyPr>
          <a:lstStyle/>
          <a:p>
            <a:r>
              <a:rPr lang="en-US" sz="10000" dirty="0">
                <a:cs typeface="Helvetica"/>
              </a:rPr>
              <a:t>Title Goes Here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128" y="4113340"/>
            <a:ext cx="30155919" cy="525067"/>
          </a:xfrm>
        </p:spPr>
        <p:txBody>
          <a:bodyPr>
            <a:noAutofit/>
          </a:bodyPr>
          <a:lstStyle/>
          <a:p>
            <a:r>
              <a:rPr lang="en-US" sz="2400" dirty="0">
                <a:cs typeface="Helvetica"/>
              </a:rPr>
              <a:t>Subtitles and Poster Text Should be Set in a Serif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2918400" cy="2520647"/>
          </a:xfrm>
          <a:prstGeom prst="rect">
            <a:avLst/>
          </a:prstGeom>
          <a:solidFill>
            <a:srgbClr val="5D17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999182" y="550117"/>
            <a:ext cx="142070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200" dirty="0">
                <a:solidFill>
                  <a:schemeClr val="bg1"/>
                </a:solidFill>
                <a:latin typeface="+mj-lt"/>
                <a:cs typeface="Helvetica"/>
              </a:rPr>
              <a:t>Department or unit you are </a:t>
            </a:r>
          </a:p>
          <a:p>
            <a:pPr algn="r"/>
            <a:r>
              <a:rPr lang="en-US" sz="4200" dirty="0">
                <a:solidFill>
                  <a:schemeClr val="bg1"/>
                </a:solidFill>
                <a:latin typeface="+mj-lt"/>
                <a:cs typeface="Helvetica"/>
              </a:rPr>
              <a:t>with goes here in white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618" y="381591"/>
            <a:ext cx="10541850" cy="178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407632"/>
      </p:ext>
    </p:extLst>
  </p:cSld>
  <p:clrMapOvr>
    <a:masterClrMapping/>
  </p:clrMapOvr>
</p:sld>
</file>

<file path=ppt/theme/theme1.xml><?xml version="1.0" encoding="utf-8"?>
<a:theme xmlns:a="http://schemas.openxmlformats.org/drawingml/2006/main" name="NCState-Presentation-24x36">
  <a:themeElements>
    <a:clrScheme name="NC State Colors">
      <a:dk1>
        <a:srgbClr val="1A1718"/>
      </a:dk1>
      <a:lt1>
        <a:sysClr val="window" lastClr="FFFFFF"/>
      </a:lt1>
      <a:dk2>
        <a:srgbClr val="313133"/>
      </a:dk2>
      <a:lt2>
        <a:srgbClr val="DFE0E1"/>
      </a:lt2>
      <a:accent1>
        <a:srgbClr val="D7002A"/>
      </a:accent1>
      <a:accent2>
        <a:srgbClr val="175AA3"/>
      </a:accent2>
      <a:accent3>
        <a:srgbClr val="ACB519"/>
      </a:accent3>
      <a:accent4>
        <a:srgbClr val="B4001C"/>
      </a:accent4>
      <a:accent5>
        <a:srgbClr val="FFE04C"/>
      </a:accent5>
      <a:accent6>
        <a:srgbClr val="E0703C"/>
      </a:accent6>
      <a:hlink>
        <a:srgbClr val="4299B7"/>
      </a:hlink>
      <a:folHlink>
        <a:srgbClr val="175AA3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NCState-Presentation-24x36.potx</Template>
  <TotalTime>339</TotalTime>
  <Words>24</Words>
  <Application>Microsoft Macintosh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Helvetica</vt:lpstr>
      <vt:lpstr>Palatino Linotype</vt:lpstr>
      <vt:lpstr>NCState-Presentation-24x36</vt:lpstr>
      <vt:lpstr>Title Goes Here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Rowe, Heather</cp:lastModifiedBy>
  <cp:revision>49</cp:revision>
  <dcterms:created xsi:type="dcterms:W3CDTF">2010-04-12T23:12:02Z</dcterms:created>
  <dcterms:modified xsi:type="dcterms:W3CDTF">2019-10-18T16:29:47Z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